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60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6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9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97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16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01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7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40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57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10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93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64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8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 l="23391" t="18293" r="23444" b="15595"/>
          <a:stretch/>
        </p:blipFill>
        <p:spPr>
          <a:xfrm>
            <a:off x="190499" y="73775"/>
            <a:ext cx="8601076" cy="49959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 rot="-5400000">
            <a:off x="933450" y="2338350"/>
            <a:ext cx="2800499" cy="4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FOLD HERE</a:t>
            </a:r>
          </a:p>
        </p:txBody>
      </p:sp>
      <p:sp>
        <p:nvSpPr>
          <p:cNvPr id="32" name="Shape 32"/>
          <p:cNvSpPr txBox="1"/>
          <p:nvPr/>
        </p:nvSpPr>
        <p:spPr>
          <a:xfrm rot="5400000">
            <a:off x="5334000" y="2152649"/>
            <a:ext cx="2800499" cy="4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0000"/>
                </a:solidFill>
              </a:rPr>
              <a:t>FOLD HERE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6334" t="38878" r="9206" b="19185"/>
          <a:stretch/>
        </p:blipFill>
        <p:spPr>
          <a:xfrm>
            <a:off x="183400" y="890725"/>
            <a:ext cx="8667875" cy="26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l="7447" t="21826" r="13074" b="42879"/>
          <a:stretch/>
        </p:blipFill>
        <p:spPr>
          <a:xfrm>
            <a:off x="338475" y="1396700"/>
            <a:ext cx="8467048" cy="2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7825" t="10188" r="20185" b="5820"/>
          <a:stretch/>
        </p:blipFill>
        <p:spPr>
          <a:xfrm>
            <a:off x="617524" y="171099"/>
            <a:ext cx="6745276" cy="49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l="10168" t="30767" r="16678" b="29106"/>
          <a:stretch/>
        </p:blipFill>
        <p:spPr>
          <a:xfrm>
            <a:off x="251675" y="1090725"/>
            <a:ext cx="8640651" cy="29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Solving Proportions Tab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Review: 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25" y="1245800"/>
            <a:ext cx="5819775" cy="36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352425" y="2409825"/>
            <a:ext cx="2666999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b="1">
                <a:solidFill>
                  <a:srgbClr val="FF00FF"/>
                </a:solidFill>
              </a:rPr>
              <a:t>**CROSS</a:t>
            </a:r>
            <a:br>
              <a:rPr lang="en" sz="3000" b="1">
                <a:solidFill>
                  <a:srgbClr val="FF00FF"/>
                </a:solidFill>
              </a:rPr>
            </a:br>
            <a:r>
              <a:rPr lang="en" sz="3000" b="1">
                <a:solidFill>
                  <a:srgbClr val="FF00FF"/>
                </a:solidFill>
              </a:rPr>
              <a:t>MULTIPLY**</a:t>
            </a:r>
          </a:p>
        </p:txBody>
      </p:sp>
      <p:sp>
        <p:nvSpPr>
          <p:cNvPr id="41" name="Shape 41"/>
          <p:cNvSpPr/>
          <p:nvPr/>
        </p:nvSpPr>
        <p:spPr>
          <a:xfrm>
            <a:off x="6581775" y="2124075"/>
            <a:ext cx="1904999" cy="25622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Writing Proportions Tab: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1200150"/>
            <a:ext cx="7803126" cy="37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438275" y="3219450"/>
            <a:ext cx="2610000" cy="12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390650" y="3009900"/>
            <a:ext cx="2657700" cy="1419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5048250" y="3228975"/>
            <a:ext cx="2657700" cy="15050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Similar Figures Tab: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1063375"/>
            <a:ext cx="5272331" cy="39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4638675" y="1266825"/>
            <a:ext cx="1657199" cy="762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662775" y="2305050"/>
            <a:ext cx="1190699" cy="12191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Scale Drawings Tab: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" y="1063375"/>
            <a:ext cx="8521875" cy="33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866775" y="3114675"/>
            <a:ext cx="2343299" cy="10952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762500" y="3143250"/>
            <a:ext cx="1685999" cy="13619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Scale Drawings Tab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8229600" cy="304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Guided Notes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38770"/>
          <a:stretch/>
        </p:blipFill>
        <p:spPr>
          <a:xfrm>
            <a:off x="1056875" y="1162050"/>
            <a:ext cx="6534550" cy="3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600200" y="1343025"/>
            <a:ext cx="48290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Corresponding angles are congruent</a:t>
            </a:r>
          </a:p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Corresponding sides are proportional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847" y="3379125"/>
            <a:ext cx="3347850" cy="4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525" y="4362450"/>
            <a:ext cx="1457325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23942" t="39559" r="46759" b="53234"/>
          <a:stretch/>
        </p:blipFill>
        <p:spPr>
          <a:xfrm>
            <a:off x="218525" y="296900"/>
            <a:ext cx="6930626" cy="10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24839" t="47569" r="43883" b="42989"/>
          <a:stretch/>
        </p:blipFill>
        <p:spPr>
          <a:xfrm>
            <a:off x="218512" y="2488800"/>
            <a:ext cx="7035051" cy="13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10464" t="17824" r="14086" b="63329"/>
          <a:stretch/>
        </p:blipFill>
        <p:spPr>
          <a:xfrm>
            <a:off x="427875" y="742275"/>
            <a:ext cx="8166524" cy="127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(16:9)</PresentationFormat>
  <Paragraphs>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</vt:lpstr>
      <vt:lpstr>simple-light</vt:lpstr>
      <vt:lpstr>PowerPoint Presentation</vt:lpstr>
      <vt:lpstr>Solving Proportions Tab</vt:lpstr>
      <vt:lpstr>Writing Proportions Tab:</vt:lpstr>
      <vt:lpstr>Similar Figures Tab:</vt:lpstr>
      <vt:lpstr>Scale Drawings Tab:</vt:lpstr>
      <vt:lpstr>Scale Drawings Tab</vt:lpstr>
      <vt:lpstr>Guided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Jung Yu</dc:creator>
  <cp:lastModifiedBy>Jung Yu</cp:lastModifiedBy>
  <cp:revision>1</cp:revision>
  <dcterms:modified xsi:type="dcterms:W3CDTF">2016-02-18T14:31:11Z</dcterms:modified>
</cp:coreProperties>
</file>