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6860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4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6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18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14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74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11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8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7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Detach your staple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l="24862" t="30313" r="25541" b="50841"/>
          <a:stretch/>
        </p:blipFill>
        <p:spPr>
          <a:xfrm>
            <a:off x="233025" y="1467075"/>
            <a:ext cx="8677951" cy="20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l="35051" t="58215" r="35215" b="5418"/>
          <a:stretch/>
        </p:blipFill>
        <p:spPr>
          <a:xfrm>
            <a:off x="1402050" y="148450"/>
            <a:ext cx="6339888" cy="484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23530" t="29089" r="39994" b="34027"/>
          <a:stretch/>
        </p:blipFill>
        <p:spPr>
          <a:xfrm>
            <a:off x="766100" y="165900"/>
            <a:ext cx="7383574" cy="46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l="24734" t="32178" r="38966" b="17377"/>
          <a:stretch/>
        </p:blipFill>
        <p:spPr>
          <a:xfrm>
            <a:off x="838199" y="200025"/>
            <a:ext cx="7467598" cy="48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l="23472" t="22003" r="42498" b="30665"/>
          <a:stretch/>
        </p:blipFill>
        <p:spPr>
          <a:xfrm>
            <a:off x="1058474" y="0"/>
            <a:ext cx="70270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l="24168" t="38442" r="39721" b="9332"/>
          <a:stretch/>
        </p:blipFill>
        <p:spPr>
          <a:xfrm>
            <a:off x="1866900" y="126750"/>
            <a:ext cx="5448301" cy="49244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2085975" y="2505075"/>
            <a:ext cx="2400300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857750" y="2095500"/>
            <a:ext cx="2028899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672050" y="3419475"/>
            <a:ext cx="1328700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186525" y="3238500"/>
            <a:ext cx="1528799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23055" t="24888" r="44582" b="22223"/>
          <a:stretch/>
        </p:blipFill>
        <p:spPr>
          <a:xfrm>
            <a:off x="2133600" y="81025"/>
            <a:ext cx="4956119" cy="50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5057775" y="2886075"/>
            <a:ext cx="2400300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057775" y="3971775"/>
            <a:ext cx="2400300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23749" t="24666" r="40418" b="15330"/>
          <a:stretch/>
        </p:blipFill>
        <p:spPr>
          <a:xfrm>
            <a:off x="2114550" y="0"/>
            <a:ext cx="49148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1990725" y="2590800"/>
            <a:ext cx="2400300" cy="90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990725" y="3609975"/>
            <a:ext cx="2400300" cy="108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819650" y="2428875"/>
            <a:ext cx="2400300" cy="100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819650" y="3438525"/>
            <a:ext cx="2400300" cy="12002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(16:9)</PresentationFormat>
  <Paragraphs>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</vt:lpstr>
      <vt:lpstr>First Detach your staple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Detach your staple</dc:title>
  <dc:creator>Jung Yu</dc:creator>
  <cp:lastModifiedBy>Jung Yu</cp:lastModifiedBy>
  <cp:revision>1</cp:revision>
  <dcterms:modified xsi:type="dcterms:W3CDTF">2016-02-29T21:58:28Z</dcterms:modified>
</cp:coreProperties>
</file>