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7028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457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241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7037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2623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0446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6948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8944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6209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579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3">
            <a:alphaModFix/>
          </a:blip>
          <a:srcRect l="22826" t="21656" r="23183" b="14269"/>
          <a:stretch/>
        </p:blipFill>
        <p:spPr>
          <a:xfrm>
            <a:off x="270700" y="87687"/>
            <a:ext cx="8723876" cy="4968126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 rot="-5400000">
            <a:off x="1484525" y="2322899"/>
            <a:ext cx="2934300" cy="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solidFill>
                  <a:srgbClr val="FF0000"/>
                </a:solidFill>
              </a:rPr>
              <a:t>Fold Here</a:t>
            </a:r>
          </a:p>
        </p:txBody>
      </p:sp>
      <p:sp>
        <p:nvSpPr>
          <p:cNvPr id="38" name="Shape 38"/>
          <p:cNvSpPr txBox="1"/>
          <p:nvPr/>
        </p:nvSpPr>
        <p:spPr>
          <a:xfrm rot="5400000">
            <a:off x="4929124" y="2322912"/>
            <a:ext cx="2934300" cy="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0000"/>
                </a:solidFill>
              </a:rPr>
              <a:t>Fold Here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Can I prove these triangles congruent?</a:t>
            </a:r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3">
            <a:alphaModFix/>
          </a:blip>
          <a:srcRect l="24102" t="20936" r="50722" b="66260"/>
          <a:stretch/>
        </p:blipFill>
        <p:spPr>
          <a:xfrm>
            <a:off x="532700" y="1344825"/>
            <a:ext cx="8296973" cy="2637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Side Angle Side</a:t>
            </a:r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3">
            <a:alphaModFix/>
          </a:blip>
          <a:srcRect l="24102" t="34170" r="50362" b="50580"/>
          <a:stretch/>
        </p:blipFill>
        <p:spPr>
          <a:xfrm>
            <a:off x="236262" y="1200150"/>
            <a:ext cx="8671474" cy="323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Hypotenuse Leg</a:t>
            </a: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l="24102" t="48985" r="50272" b="36889"/>
          <a:stretch/>
        </p:blipFill>
        <p:spPr>
          <a:xfrm>
            <a:off x="366775" y="1344798"/>
            <a:ext cx="8594949" cy="296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Side Side Angle</a:t>
            </a: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 l="24462" t="63931" r="50542" b="21943"/>
          <a:stretch/>
        </p:blipFill>
        <p:spPr>
          <a:xfrm>
            <a:off x="457200" y="1458348"/>
            <a:ext cx="8359099" cy="2952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Side Side Side</a:t>
            </a: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l="50447" t="20368" r="23837" b="65506"/>
          <a:stretch/>
        </p:blipFill>
        <p:spPr>
          <a:xfrm>
            <a:off x="340149" y="1063375"/>
            <a:ext cx="8654450" cy="297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Angle Side Angle</a:t>
            </a: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l="50358" t="35606" r="24465" b="51014"/>
          <a:stretch/>
        </p:blipFill>
        <p:spPr>
          <a:xfrm>
            <a:off x="310328" y="1266225"/>
            <a:ext cx="8439724" cy="2803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Angle Angle Side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l="49997" t="48985" r="23838" b="36889"/>
          <a:stretch/>
        </p:blipFill>
        <p:spPr>
          <a:xfrm>
            <a:off x="457199" y="1290425"/>
            <a:ext cx="8339950" cy="281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Angle Angle Angle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 l="50807" t="63931" r="24826" b="23105"/>
          <a:stretch/>
        </p:blipFill>
        <p:spPr>
          <a:xfrm>
            <a:off x="340575" y="1238025"/>
            <a:ext cx="8541600" cy="284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(16:9)</PresentationFormat>
  <Paragraphs>10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simple-light</vt:lpstr>
      <vt:lpstr>PowerPoint Presentation</vt:lpstr>
      <vt:lpstr>Can I prove these triangles congruent?</vt:lpstr>
      <vt:lpstr>Side Angle Side</vt:lpstr>
      <vt:lpstr>Hypotenuse Leg</vt:lpstr>
      <vt:lpstr>Side Side Angle</vt:lpstr>
      <vt:lpstr>Side Side Side</vt:lpstr>
      <vt:lpstr>Angle Side Angle</vt:lpstr>
      <vt:lpstr>Angle Angle Side</vt:lpstr>
      <vt:lpstr>Angle Angle Angle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Jung Yu</dc:creator>
  <cp:lastModifiedBy>Jung Yu</cp:lastModifiedBy>
  <cp:revision>1</cp:revision>
  <dcterms:modified xsi:type="dcterms:W3CDTF">2016-02-29T21:59:56Z</dcterms:modified>
</cp:coreProperties>
</file>